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382" r:id="rId4"/>
    <p:sldId id="384" r:id="rId5"/>
    <p:sldId id="257" r:id="rId6"/>
    <p:sldId id="368" r:id="rId7"/>
    <p:sldId id="381" r:id="rId8"/>
    <p:sldId id="373" r:id="rId9"/>
    <p:sldId id="372" r:id="rId10"/>
    <p:sldId id="371" r:id="rId11"/>
    <p:sldId id="369" r:id="rId12"/>
  </p:sldIdLst>
  <p:sldSz cx="3959860" cy="1439545"/>
  <p:notesSz cx="7104380" cy="1023493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kern="1200" baseline="0">
        <a:solidFill>
          <a:schemeClr val="tx1"/>
        </a:solidFill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587"/>
        <p:guide pos="1247"/>
      </p:guideLst>
    </p:cSldViewPr>
  </p:slideViewPr>
  <p:gridSpacing cx="69849" cy="6984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</a:ln>
        </p:spPr>
        <p:txBody>
          <a:bodyPr vert="horz"/>
          <a:p>
            <a:pPr lvl="0" algn="l" fontAlgn="base"/>
            <a:endParaRPr sz="1200" strike="noStrike" noProof="1">
              <a:ea typeface="宋体" panose="02010600030101010101" pitchFamily="2" charset="-122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9750" cy="512763"/>
          </a:xfrm>
          <a:prstGeom prst="rect">
            <a:avLst/>
          </a:prstGeom>
          <a:noFill/>
          <a:ln w="9525">
            <a:noFill/>
          </a:ln>
        </p:spPr>
        <p:txBody>
          <a:bodyPr vert="horz"/>
          <a:p>
            <a:pPr lvl="0" algn="r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-1196381" y="1279525"/>
            <a:ext cx="9495236" cy="345281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备注占位符 4"/>
          <p:cNvSpPr>
            <a:spLocks noGrp="1" noRot="1" noChangeAspect="1"/>
          </p:cNvSpPr>
          <p:nvPr/>
        </p:nvSpPr>
        <p:spPr>
          <a:xfrm>
            <a:off x="709613" y="4924425"/>
            <a:ext cx="5683250" cy="40290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>
                <a:ea typeface="Arial" panose="020B0604020202020204" pitchFamily="34" charset="0"/>
              </a:rPr>
              <a:t>单击此处编辑母版文本样式</a:t>
            </a:r>
            <a:endParaRPr lang="zh-CN" altLang="en-US">
              <a:ea typeface="Arial" panose="020B0604020202020204" pitchFamily="34" charset="0"/>
            </a:endParaRPr>
          </a:p>
          <a:p>
            <a:pPr lvl="1" indent="0"/>
            <a:r>
              <a:rPr lang="zh-CN" altLang="en-US">
                <a:ea typeface="Arial" panose="020B0604020202020204" pitchFamily="34" charset="0"/>
              </a:rPr>
              <a:t>第二级</a:t>
            </a:r>
            <a:endParaRPr lang="zh-CN" altLang="en-US">
              <a:ea typeface="Arial" panose="020B0604020202020204" pitchFamily="34" charset="0"/>
            </a:endParaRPr>
          </a:p>
          <a:p>
            <a:pPr lvl="2" indent="0"/>
            <a:r>
              <a:rPr lang="zh-CN" altLang="en-US">
                <a:ea typeface="Arial" panose="020B0604020202020204" pitchFamily="34" charset="0"/>
              </a:rPr>
              <a:t>第三级</a:t>
            </a:r>
            <a:endParaRPr lang="zh-CN" altLang="en-US">
              <a:ea typeface="Arial" panose="020B0604020202020204" pitchFamily="34" charset="0"/>
            </a:endParaRPr>
          </a:p>
          <a:p>
            <a:pPr lvl="3" indent="0"/>
            <a:r>
              <a:rPr lang="zh-CN" altLang="en-US">
                <a:ea typeface="Arial" panose="020B0604020202020204" pitchFamily="34" charset="0"/>
              </a:rPr>
              <a:t>第四级</a:t>
            </a:r>
            <a:endParaRPr lang="zh-CN" altLang="en-US">
              <a:ea typeface="Arial" panose="020B0604020202020204" pitchFamily="34" charset="0"/>
            </a:endParaRPr>
          </a:p>
          <a:p>
            <a:pPr lvl="4" indent="0"/>
            <a:r>
              <a:rPr lang="zh-CN" altLang="en-US">
                <a:ea typeface="Arial" panose="020B0604020202020204" pitchFamily="34" charset="0"/>
              </a:rPr>
              <a:t>第五级</a:t>
            </a:r>
            <a:endParaRPr lang="zh-CN" altLang="en-US">
              <a:ea typeface="Arial" panose="020B0604020202020204" pitchFamily="34" charset="0"/>
            </a:endParaRPr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  <a:noFill/>
          <a:ln w="9525">
            <a:noFill/>
          </a:ln>
        </p:spPr>
        <p:txBody>
          <a:bodyPr vert="horz" anchor="b"/>
          <a:p>
            <a:pPr lvl="0" algn="l" fontAlgn="base"/>
            <a:endParaRPr sz="1200" strike="noStrike" noProof="1">
              <a:ea typeface="宋体" panose="02010600030101010101" pitchFamily="2" charset="-122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9750" cy="514350"/>
          </a:xfrm>
          <a:prstGeom prst="rect">
            <a:avLst/>
          </a:prstGeom>
          <a:noFill/>
          <a:ln w="9525">
            <a:noFill/>
          </a:ln>
        </p:spPr>
        <p:txBody>
          <a:bodyPr vert="horz" anchor="b"/>
          <a:p>
            <a:pPr lvl="0" algn="r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lvl="0" defTabSz="0" fontAlgn="base">
      <a:defRPr sz="1200" kern="1200"/>
    </a:lvl1pPr>
    <a:lvl2pPr marL="0" lvl="1" indent="0" defTabSz="0" fontAlgn="base">
      <a:defRPr sz="1200" kern="1200"/>
    </a:lvl2pPr>
    <a:lvl3pPr marL="0" lvl="2" indent="0" defTabSz="0" fontAlgn="base">
      <a:defRPr sz="1200" kern="1200"/>
    </a:lvl3pPr>
    <a:lvl4pPr marL="0" lvl="3" indent="0" defTabSz="0" fontAlgn="base">
      <a:defRPr sz="1200" kern="1200"/>
    </a:lvl4pPr>
    <a:lvl5pPr marL="0" lvl="4" indent="0" defTabSz="0" fontAlgn="base">
      <a:defRPr sz="1200" kern="1200"/>
    </a:lvl5pPr>
    <a:lvl6pPr marL="2286000" lvl="5" indent="0" defTabSz="0" fontAlgn="base">
      <a:defRPr sz="1200" kern="1200"/>
    </a:lvl6pPr>
    <a:lvl7pPr marL="2743200" lvl="6" indent="0" defTabSz="0" fontAlgn="base">
      <a:defRPr sz="1200" kern="1200"/>
    </a:lvl7pPr>
    <a:lvl8pPr marL="3200400" lvl="7" indent="0" defTabSz="0" fontAlgn="base">
      <a:defRPr sz="1200" kern="1200"/>
    </a:lvl8pPr>
    <a:lvl9pPr marL="3657600" lvl="8" indent="0" defTabSz="0" fontAlgn="base">
      <a:defRPr sz="1200" kern="1200"/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95035" y="235720"/>
            <a:ext cx="2970211" cy="501448"/>
          </a:xfrm>
        </p:spPr>
        <p:txBody>
          <a:bodyPr anchor="b"/>
          <a:lstStyle>
            <a:lvl1pPr algn="ctr">
              <a:defRPr sz="126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95035" y="756506"/>
            <a:ext cx="2970211" cy="347746"/>
          </a:xfrm>
        </p:spPr>
        <p:txBody>
          <a:bodyPr/>
          <a:lstStyle>
            <a:lvl1pPr marL="0" indent="0" algn="ctr">
              <a:buNone/>
              <a:defRPr sz="505"/>
            </a:lvl1pPr>
            <a:lvl2pPr marL="95885" indent="0" algn="ctr">
              <a:buNone/>
              <a:defRPr sz="420"/>
            </a:lvl2pPr>
            <a:lvl3pPr marL="191770" indent="0" algn="ctr">
              <a:buNone/>
              <a:defRPr sz="375"/>
            </a:lvl3pPr>
            <a:lvl4pPr marL="288290" indent="0" algn="ctr">
              <a:buNone/>
              <a:defRPr sz="335"/>
            </a:lvl4pPr>
            <a:lvl5pPr marL="384175" indent="0" algn="ctr">
              <a:buNone/>
              <a:defRPr sz="335"/>
            </a:lvl5pPr>
            <a:lvl6pPr marL="480060" indent="0" algn="ctr">
              <a:buNone/>
              <a:defRPr sz="335"/>
            </a:lvl6pPr>
            <a:lvl7pPr marL="575945" indent="0" algn="ctr">
              <a:buNone/>
              <a:defRPr sz="335"/>
            </a:lvl7pPr>
            <a:lvl8pPr marL="672465" indent="0" algn="ctr">
              <a:buNone/>
              <a:defRPr sz="335"/>
            </a:lvl8pPr>
            <a:lvl9pPr marL="768350" indent="0" algn="ctr">
              <a:buNone/>
              <a:defRPr sz="335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834076" y="43676"/>
            <a:ext cx="853936" cy="1253619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72269" y="43676"/>
            <a:ext cx="2512303" cy="1253619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0207" y="359082"/>
            <a:ext cx="3415743" cy="599136"/>
          </a:xfrm>
        </p:spPr>
        <p:txBody>
          <a:bodyPr anchor="b"/>
          <a:lstStyle>
            <a:lvl1pPr>
              <a:defRPr sz="126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70207" y="963886"/>
            <a:ext cx="3415743" cy="315072"/>
          </a:xfrm>
        </p:spPr>
        <p:txBody>
          <a:bodyPr/>
          <a:lstStyle>
            <a:lvl1pPr marL="0" indent="0">
              <a:buNone/>
              <a:defRPr sz="505">
                <a:solidFill>
                  <a:schemeClr val="tx1">
                    <a:tint val="75000"/>
                  </a:schemeClr>
                </a:solidFill>
              </a:defRPr>
            </a:lvl1pPr>
            <a:lvl2pPr marL="9588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2pPr>
            <a:lvl3pPr marL="191770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3pPr>
            <a:lvl4pPr marL="288290" indent="0">
              <a:buNone/>
              <a:defRPr sz="335">
                <a:solidFill>
                  <a:schemeClr val="tx1">
                    <a:tint val="75000"/>
                  </a:schemeClr>
                </a:solidFill>
              </a:defRPr>
            </a:lvl4pPr>
            <a:lvl5pPr marL="384175" indent="0">
              <a:buNone/>
              <a:defRPr sz="335">
                <a:solidFill>
                  <a:schemeClr val="tx1">
                    <a:tint val="75000"/>
                  </a:schemeClr>
                </a:solidFill>
              </a:defRPr>
            </a:lvl5pPr>
            <a:lvl6pPr marL="480060" indent="0">
              <a:buNone/>
              <a:defRPr sz="335">
                <a:solidFill>
                  <a:schemeClr val="tx1">
                    <a:tint val="75000"/>
                  </a:schemeClr>
                </a:solidFill>
              </a:defRPr>
            </a:lvl6pPr>
            <a:lvl7pPr marL="575945" indent="0">
              <a:buNone/>
              <a:defRPr sz="335">
                <a:solidFill>
                  <a:schemeClr val="tx1">
                    <a:tint val="75000"/>
                  </a:schemeClr>
                </a:solidFill>
              </a:defRPr>
            </a:lvl7pPr>
            <a:lvl8pPr marL="672465" indent="0">
              <a:buNone/>
              <a:defRPr sz="335">
                <a:solidFill>
                  <a:schemeClr val="tx1">
                    <a:tint val="75000"/>
                  </a:schemeClr>
                </a:solidFill>
              </a:defRPr>
            </a:lvl8pPr>
            <a:lvl9pPr marL="768350" indent="0">
              <a:buNone/>
              <a:defRPr sz="3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72269" y="316072"/>
            <a:ext cx="1673714" cy="98122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014298" y="316072"/>
            <a:ext cx="1673714" cy="98122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2785" y="76684"/>
            <a:ext cx="3415743" cy="278397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5495" y="373511"/>
            <a:ext cx="1583065" cy="173039"/>
          </a:xfrm>
        </p:spPr>
        <p:txBody>
          <a:bodyPr anchor="ctr" anchorCtr="0"/>
          <a:lstStyle>
            <a:lvl1pPr marL="0" indent="0">
              <a:buNone/>
              <a:defRPr sz="590"/>
            </a:lvl1pPr>
            <a:lvl2pPr marL="95885" indent="0">
              <a:buNone/>
              <a:defRPr sz="505"/>
            </a:lvl2pPr>
            <a:lvl3pPr marL="191770" indent="0">
              <a:buNone/>
              <a:defRPr sz="420"/>
            </a:lvl3pPr>
            <a:lvl4pPr marL="288290" indent="0">
              <a:buNone/>
              <a:defRPr sz="375"/>
            </a:lvl4pPr>
            <a:lvl5pPr marL="384175" indent="0">
              <a:buNone/>
              <a:defRPr sz="375"/>
            </a:lvl5pPr>
            <a:lvl6pPr marL="480060" indent="0">
              <a:buNone/>
              <a:defRPr sz="375"/>
            </a:lvl6pPr>
            <a:lvl7pPr marL="575945" indent="0">
              <a:buNone/>
              <a:defRPr sz="375"/>
            </a:lvl7pPr>
            <a:lvl8pPr marL="672465" indent="0">
              <a:buNone/>
              <a:defRPr sz="375"/>
            </a:lvl8pPr>
            <a:lvl9pPr marL="768350" indent="0">
              <a:buNone/>
              <a:defRPr sz="37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5495" y="559788"/>
            <a:ext cx="1583065" cy="740176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032418" y="373511"/>
            <a:ext cx="1590861" cy="173039"/>
          </a:xfrm>
        </p:spPr>
        <p:txBody>
          <a:bodyPr anchor="ctr" anchorCtr="0"/>
          <a:lstStyle>
            <a:lvl1pPr marL="0" indent="0">
              <a:buNone/>
              <a:defRPr sz="590"/>
            </a:lvl1pPr>
            <a:lvl2pPr marL="95885" indent="0">
              <a:buNone/>
              <a:defRPr sz="505"/>
            </a:lvl2pPr>
            <a:lvl3pPr marL="191770" indent="0">
              <a:buNone/>
              <a:defRPr sz="420"/>
            </a:lvl3pPr>
            <a:lvl4pPr marL="288290" indent="0">
              <a:buNone/>
              <a:defRPr sz="375"/>
            </a:lvl4pPr>
            <a:lvl5pPr marL="384175" indent="0">
              <a:buNone/>
              <a:defRPr sz="375"/>
            </a:lvl5pPr>
            <a:lvl6pPr marL="480060" indent="0">
              <a:buNone/>
              <a:defRPr sz="375"/>
            </a:lvl6pPr>
            <a:lvl7pPr marL="575945" indent="0">
              <a:buNone/>
              <a:defRPr sz="375"/>
            </a:lvl7pPr>
            <a:lvl8pPr marL="672465" indent="0">
              <a:buNone/>
              <a:defRPr sz="375"/>
            </a:lvl8pPr>
            <a:lvl9pPr marL="768350" indent="0">
              <a:buNone/>
              <a:defRPr sz="37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032418" y="559788"/>
            <a:ext cx="1590861" cy="740176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2785" y="96022"/>
            <a:ext cx="1277293" cy="336077"/>
          </a:xfrm>
        </p:spPr>
        <p:txBody>
          <a:bodyPr anchor="b"/>
          <a:lstStyle>
            <a:lvl1pPr>
              <a:defRPr sz="67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83635" y="207381"/>
            <a:ext cx="2004892" cy="1023567"/>
          </a:xfrm>
        </p:spPr>
        <p:txBody>
          <a:bodyPr/>
          <a:lstStyle>
            <a:lvl1pPr>
              <a:defRPr sz="670"/>
            </a:lvl1pPr>
            <a:lvl2pPr>
              <a:defRPr sz="590"/>
            </a:lvl2pPr>
            <a:lvl3pPr>
              <a:defRPr sz="505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72785" y="432098"/>
            <a:ext cx="1277293" cy="800516"/>
          </a:xfrm>
        </p:spPr>
        <p:txBody>
          <a:bodyPr/>
          <a:lstStyle>
            <a:lvl1pPr marL="0" indent="0">
              <a:buNone/>
              <a:defRPr sz="335"/>
            </a:lvl1pPr>
            <a:lvl2pPr marL="95885" indent="0">
              <a:buNone/>
              <a:defRPr sz="290"/>
            </a:lvl2pPr>
            <a:lvl3pPr marL="191770" indent="0">
              <a:buNone/>
              <a:defRPr sz="250"/>
            </a:lvl3pPr>
            <a:lvl4pPr marL="288290" indent="0">
              <a:buNone/>
              <a:defRPr sz="210"/>
            </a:lvl4pPr>
            <a:lvl5pPr marL="384175" indent="0">
              <a:buNone/>
              <a:defRPr sz="210"/>
            </a:lvl5pPr>
            <a:lvl6pPr marL="480060" indent="0">
              <a:buNone/>
              <a:defRPr sz="210"/>
            </a:lvl6pPr>
            <a:lvl7pPr marL="575945" indent="0">
              <a:buNone/>
              <a:defRPr sz="210"/>
            </a:lvl7pPr>
            <a:lvl8pPr marL="672465" indent="0">
              <a:buNone/>
              <a:defRPr sz="210"/>
            </a:lvl8pPr>
            <a:lvl9pPr marL="768350" indent="0">
              <a:buNone/>
              <a:defRPr sz="21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2785" y="96022"/>
            <a:ext cx="1353014" cy="336077"/>
          </a:xfrm>
        </p:spPr>
        <p:txBody>
          <a:bodyPr anchor="b"/>
          <a:lstStyle>
            <a:lvl1pPr>
              <a:defRPr sz="67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683635" y="96022"/>
            <a:ext cx="2004892" cy="1134925"/>
          </a:xfrm>
        </p:spPr>
        <p:txBody>
          <a:bodyPr/>
          <a:lstStyle>
            <a:lvl1pPr marL="0" indent="0">
              <a:buNone/>
              <a:defRPr sz="670"/>
            </a:lvl1pPr>
            <a:lvl2pPr marL="95885" indent="0">
              <a:buNone/>
              <a:defRPr sz="590"/>
            </a:lvl2pPr>
            <a:lvl3pPr marL="191770" indent="0">
              <a:buNone/>
              <a:defRPr sz="505"/>
            </a:lvl3pPr>
            <a:lvl4pPr marL="288290" indent="0">
              <a:buNone/>
              <a:defRPr sz="420"/>
            </a:lvl4pPr>
            <a:lvl5pPr marL="384175" indent="0">
              <a:buNone/>
              <a:defRPr sz="420"/>
            </a:lvl5pPr>
            <a:lvl6pPr marL="480060" indent="0">
              <a:buNone/>
              <a:defRPr sz="420"/>
            </a:lvl6pPr>
            <a:lvl7pPr marL="575945" indent="0">
              <a:buNone/>
              <a:defRPr sz="420"/>
            </a:lvl7pPr>
            <a:lvl8pPr marL="672465" indent="0">
              <a:buNone/>
              <a:defRPr sz="420"/>
            </a:lvl8pPr>
            <a:lvl9pPr marL="768350" indent="0">
              <a:buNone/>
              <a:defRPr sz="42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72785" y="432098"/>
            <a:ext cx="1353014" cy="800516"/>
          </a:xfrm>
        </p:spPr>
        <p:txBody>
          <a:bodyPr/>
          <a:lstStyle>
            <a:lvl1pPr marL="0" indent="0">
              <a:buNone/>
              <a:defRPr sz="420"/>
            </a:lvl1pPr>
            <a:lvl2pPr marL="95885" indent="0">
              <a:buNone/>
              <a:defRPr sz="375"/>
            </a:lvl2pPr>
            <a:lvl3pPr marL="191770" indent="0">
              <a:buNone/>
              <a:defRPr sz="335"/>
            </a:lvl3pPr>
            <a:lvl4pPr marL="288290" indent="0">
              <a:buNone/>
              <a:defRPr sz="290"/>
            </a:lvl4pPr>
            <a:lvl5pPr marL="384175" indent="0">
              <a:buNone/>
              <a:defRPr sz="290"/>
            </a:lvl5pPr>
            <a:lvl6pPr marL="480060" indent="0">
              <a:buNone/>
              <a:defRPr sz="290"/>
            </a:lvl6pPr>
            <a:lvl7pPr marL="575945" indent="0">
              <a:buNone/>
              <a:defRPr sz="290"/>
            </a:lvl7pPr>
            <a:lvl8pPr marL="672465" indent="0">
              <a:buNone/>
              <a:defRPr sz="290"/>
            </a:lvl8pPr>
            <a:lvl9pPr marL="768350" indent="0">
              <a:buNone/>
              <a:defRPr sz="29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358900" y="43676"/>
            <a:ext cx="3329111" cy="19637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-91440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272269" y="316072"/>
            <a:ext cx="3415743" cy="981224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286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860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272269" y="1334970"/>
            <a:ext cx="891063" cy="76684"/>
          </a:xfrm>
          <a:prstGeom prst="rect">
            <a:avLst/>
          </a:prstGeom>
          <a:noFill/>
          <a:ln w="9525">
            <a:noFill/>
          </a:ln>
        </p:spPr>
        <p:txBody>
          <a:bodyPr vert="horz" anchor="ctr">
            <a:normAutofit/>
          </a:bodyPr>
          <a:lstStyle>
            <a:lvl1pPr algn="l">
              <a:defRPr sz="25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1311843" y="1334970"/>
            <a:ext cx="1336595" cy="76684"/>
          </a:xfrm>
          <a:prstGeom prst="rect">
            <a:avLst/>
          </a:prstGeom>
          <a:noFill/>
          <a:ln w="9525">
            <a:noFill/>
          </a:ln>
        </p:spPr>
        <p:txBody>
          <a:bodyPr vert="horz" anchor="ctr">
            <a:normAutofit/>
          </a:bodyPr>
          <a:lstStyle>
            <a:lvl1pPr algn="ctr">
              <a:defRPr sz="25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 fontAlgn="base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796949" y="1334970"/>
            <a:ext cx="891063" cy="76684"/>
          </a:xfrm>
          <a:prstGeom prst="rect">
            <a:avLst/>
          </a:prstGeom>
          <a:noFill/>
          <a:ln w="9525">
            <a:noFill/>
          </a:ln>
        </p:spPr>
        <p:txBody>
          <a:bodyPr vert="horz" anchor="ctr">
            <a:normAutofit/>
          </a:bodyPr>
          <a:lstStyle>
            <a:lvl1pPr algn="r">
              <a:defRPr sz="25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191770" lvl="0" indent="-191770" algn="l" eaLnBrk="1" latinLnBrk="0" hangingPunct="1">
        <a:lnSpc>
          <a:spcPct val="90000"/>
        </a:lnSpc>
        <a:spcBef>
          <a:spcPct val="0"/>
        </a:spcBef>
        <a:buNone/>
        <a:defRPr sz="840" b="1" kern="1200">
          <a:solidFill>
            <a:schemeClr val="bg1"/>
          </a:solidFill>
          <a:latin typeface="+mj-lt"/>
          <a:ea typeface="+mj-ea"/>
          <a:cs typeface="+mj-cs"/>
          <a:sym typeface="Arial" panose="020B0604020202020204" pitchFamily="34" charset="0"/>
        </a:defRPr>
      </a:lvl1pPr>
    </p:titleStyle>
    <p:bodyStyle>
      <a:lvl1pPr marL="47625" lvl="0" indent="-47625" algn="just" defTabSz="191770" eaLnBrk="1" fontAlgn="base" latinLnBrk="0" hangingPunct="1">
        <a:lnSpc>
          <a:spcPct val="120000"/>
        </a:lnSpc>
        <a:spcBef>
          <a:spcPct val="42000"/>
        </a:spcBef>
        <a:buFont typeface="Arial" panose="020B0604020202020204" pitchFamily="34" charset="0"/>
        <a:buChar char="•"/>
        <a:defRPr sz="50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143510" lvl="1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240030" lvl="2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335915" lvl="3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431800" lvl="4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527685" lvl="5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6pPr>
      <a:lvl7pPr marL="624205" lvl="6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7pPr>
      <a:lvl8pPr marL="720090" lvl="7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8pPr>
      <a:lvl9pPr marL="815975" lvl="8" indent="-47625" algn="just" defTabSz="191770" eaLnBrk="1" fontAlgn="base" latinLnBrk="0" hangingPunct="1">
        <a:lnSpc>
          <a:spcPct val="120000"/>
        </a:lnSpc>
        <a:spcBef>
          <a:spcPct val="21000"/>
        </a:spcBef>
        <a:buFont typeface="Arial" panose="020B0604020202020204" pitchFamily="34" charset="0"/>
        <a:buChar char="•"/>
        <a:defRPr sz="375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9pPr>
    </p:bodyStyle>
    <p:otherStyle>
      <a:lvl1pPr marL="0" lvl="0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5885" lvl="1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91770" lvl="2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88290" lvl="3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384175" lvl="4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480060" lvl="5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5945" lvl="6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672465" lvl="7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68350" lvl="8" indent="0" algn="l" defTabSz="191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defRPr sz="375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48335" y="181610"/>
            <a:ext cx="2987675" cy="324485"/>
          </a:xfrm>
          <a:prstGeom prst="rect">
            <a:avLst/>
          </a:prstGeom>
        </p:spPr>
        <p:txBody>
          <a:bodyPr vert="horz" lIns="19204" tIns="9602" rIns="19204" bIns="9602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5400000" algn="tl">
                    <a:schemeClr val="bg1">
                      <a:alpha val="7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60000"/>
              </a:lnSpc>
            </a:pPr>
            <a:r>
              <a:rPr lang="zh-CN" altLang="en-US" sz="1800" dirty="0">
                <a:ln>
                  <a:noFill/>
                </a:ln>
                <a:solidFill>
                  <a:schemeClr val="bg1"/>
                </a:solidFill>
                <a:latin typeface="方正大标宋简体" panose="03000509000000000000" charset="-122"/>
                <a:ea typeface="方正大标宋简体" panose="03000509000000000000" charset="-122"/>
                <a:cs typeface="方正大标宋简体" panose="03000509000000000000" charset="-122"/>
              </a:rPr>
              <a:t>拥抱质量时代 创造新辉煌</a:t>
            </a:r>
            <a:endParaRPr lang="zh-CN" altLang="en-US" sz="1800" dirty="0">
              <a:ln>
                <a:noFill/>
              </a:ln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方正大标宋简体" panose="03000509000000000000" charset="-122"/>
              <a:ea typeface="方正大标宋简体" panose="03000509000000000000" charset="-122"/>
              <a:cs typeface="方正大标宋简体" panose="03000509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85570" y="687705"/>
            <a:ext cx="220916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江苏省纺织工业协会   谢  明</a:t>
            </a:r>
            <a:endParaRPr lang="zh-CN" altLang="en-US" sz="10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1117600" y="-53340"/>
            <a:ext cx="1926590" cy="981710"/>
          </a:xfrm>
        </p:spPr>
        <p:txBody>
          <a:bodyPr>
            <a:noAutofit/>
          </a:bodyPr>
          <a:p>
            <a:pPr algn="ctr">
              <a:lnSpc>
                <a:spcPct val="150000"/>
              </a:lnSpc>
            </a:pPr>
            <a:r>
              <a:rPr lang="zh-CN" sz="25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谢 谢</a:t>
            </a:r>
            <a:endParaRPr lang="zh-CN" sz="25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2018</a:t>
            </a: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年</a:t>
            </a:r>
            <a:r>
              <a:rPr lang="en-US" altLang="zh-CN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9</a:t>
            </a: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月</a:t>
            </a:r>
            <a:r>
              <a:rPr lang="en-US" altLang="zh-CN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28</a:t>
            </a: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日  宿迁</a:t>
            </a:r>
            <a:endParaRPr lang="zh-CN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ctr">
              <a:lnSpc>
                <a:spcPct val="150000"/>
              </a:lnSpc>
            </a:pPr>
            <a:endParaRPr lang="zh-CN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969010" y="203835"/>
            <a:ext cx="2609850" cy="806450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800" dirty="0" smtClean="0">
                <a:latin typeface="方正楷体_GBK" panose="03000509000000000000" charset="-122"/>
                <a:ea typeface="方正楷体_GBK" panose="03000509000000000000" charset="-122"/>
              </a:rPr>
              <a:t>       </a:t>
            </a:r>
            <a:r>
              <a:rPr lang="en-US" altLang="zh-CN" sz="1000" dirty="0" smtClean="0">
                <a:latin typeface="方正楷体_GBK" panose="03000509000000000000" charset="-122"/>
                <a:ea typeface="方正楷体_GBK" panose="03000509000000000000" charset="-122"/>
              </a:rPr>
              <a:t> </a:t>
            </a: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</a:rPr>
              <a:t>纺织行业：传统的优势产业；重要的民生产业；有国际竞争力的产业。</a:t>
            </a: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455" y="105410"/>
            <a:ext cx="2714625" cy="210185"/>
          </a:xfrm>
        </p:spPr>
        <p:txBody>
          <a:bodyPr/>
          <a:p>
            <a:r>
              <a:rPr lang="zh-CN" altLang="en-US" sz="1000" dirty="0" smtClean="0"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一、创新驱动走向高质量发展</a:t>
            </a:r>
            <a:endParaRPr lang="zh-CN" altLang="en-US" sz="1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4415" y="225425"/>
            <a:ext cx="2653665" cy="840740"/>
          </a:xfrm>
        </p:spPr>
        <p:txBody>
          <a:bodyPr/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1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、十八世纪中页，蒸汽机时代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2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、十九世纪初，电气技术时代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3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、二十世纪初，高分子材料时代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4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、二十世纪末，自动化时代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5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sym typeface="+mn-ea"/>
              </a:rPr>
              <a:t>、二十一世纪，智能制造时代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2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207390" y="105945"/>
            <a:ext cx="1704220" cy="1236246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normAutofit/>
          </a:bodyPr>
          <a:lstStyle>
            <a:lvl1pPr marL="0" lvl="0" indent="0" algn="ctr" defTabSz="191770" eaLnBrk="1" fontAlgn="base" latinLnBrk="0" hangingPunct="1">
              <a:lnSpc>
                <a:spcPct val="120000"/>
              </a:lnSpc>
              <a:spcBef>
                <a:spcPct val="42000"/>
              </a:spcBef>
              <a:buFont typeface="Arial" panose="020B0604020202020204" pitchFamily="34" charset="0"/>
              <a:buNone/>
              <a:defRPr sz="50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95885" lvl="1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42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marL="191770" lvl="2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7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marL="288290" lvl="3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marL="384175" lvl="4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L="480060" lvl="5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6pPr>
            <a:lvl7pPr marL="575945" lvl="6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7pPr>
            <a:lvl8pPr marL="672465" lvl="7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8pPr>
            <a:lvl9pPr marL="768350" lvl="8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9pPr>
          </a:lstStyle>
          <a:p>
            <a:pPr algn="l">
              <a:lnSpc>
                <a:spcPct val="150000"/>
              </a:lnSpc>
            </a:pPr>
            <a:endParaRPr lang="zh-CN" altLang="en-US" sz="640" b="1" dirty="0" smtClean="0">
              <a:solidFill>
                <a:schemeClr val="tx1"/>
              </a:solidFill>
              <a:latin typeface="新华楷体" panose="02010600030101010101" charset="-122"/>
              <a:ea typeface="新华楷体" panose="02010600030101010101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097915" y="105410"/>
            <a:ext cx="2420620" cy="981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noAutofit/>
          </a:bodyPr>
          <a:lstStyle>
            <a:lvl1pPr marL="0" lvl="0" indent="0" algn="ctr" defTabSz="191770" eaLnBrk="1" fontAlgn="base" latinLnBrk="0" hangingPunct="1">
              <a:lnSpc>
                <a:spcPct val="120000"/>
              </a:lnSpc>
              <a:spcBef>
                <a:spcPct val="42000"/>
              </a:spcBef>
              <a:buFont typeface="Arial" panose="020B0604020202020204" pitchFamily="34" charset="0"/>
              <a:buNone/>
              <a:defRPr sz="50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95885" lvl="1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42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marL="191770" lvl="2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7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marL="288290" lvl="3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marL="384175" lvl="4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L="480060" lvl="5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6pPr>
            <a:lvl7pPr marL="575945" lvl="6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7pPr>
            <a:lvl8pPr marL="672465" lvl="7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8pPr>
            <a:lvl9pPr marL="768350" lvl="8" indent="0" algn="ctr" defTabSz="191770" eaLnBrk="1" fontAlgn="base" latinLnBrk="0" hangingPunct="1">
              <a:lnSpc>
                <a:spcPct val="120000"/>
              </a:lnSpc>
              <a:spcBef>
                <a:spcPct val="21000"/>
              </a:spcBef>
              <a:buFont typeface="Arial" panose="020B0604020202020204" pitchFamily="34" charset="0"/>
              <a:buNone/>
              <a:defRPr sz="335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9pPr>
          </a:lstStyle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二、纺织工业科技创新的重点和要点</a:t>
            </a: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1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、关于纤维材料的开发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zh-CN" altLang="en-US" sz="800" b="1" dirty="0" smtClean="0">
                <a:solidFill>
                  <a:schemeClr val="bg1"/>
                </a:solidFill>
                <a:latin typeface="方正仿宋_GBK" panose="03000509000000000000" charset="-122"/>
                <a:ea typeface="方正仿宋_GBK" panose="03000509000000000000" charset="-122"/>
                <a:cs typeface="方正楷体_GBK" panose="03000509000000000000" charset="-122"/>
              </a:rPr>
              <a:t> ①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生物质纤维的开发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zh-CN" altLang="en-US" sz="800" b="1" dirty="0" smtClean="0">
                <a:solidFill>
                  <a:schemeClr val="bg1"/>
                </a:solidFill>
                <a:latin typeface="方正仿宋_GBK" panose="03000509000000000000" charset="-122"/>
                <a:ea typeface="方正仿宋_GBK" panose="03000509000000000000" charset="-122"/>
                <a:cs typeface="方正楷体_GBK" panose="03000509000000000000" charset="-122"/>
              </a:rPr>
              <a:t> ②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高性能纤维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的开发（三大高性能纤维）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1200"/>
              </a:lnSpc>
              <a:spcBef>
                <a:spcPts val="0"/>
              </a:spcBef>
            </a:pPr>
            <a:r>
              <a:rPr lang="zh-CN" altLang="en-US" sz="800" b="1" dirty="0" smtClean="0">
                <a:solidFill>
                  <a:schemeClr val="bg1"/>
                </a:solidFill>
                <a:latin typeface="方正仿宋_GBK" panose="03000509000000000000" charset="-122"/>
                <a:ea typeface="方正仿宋_GBK" panose="03000509000000000000" charset="-122"/>
                <a:cs typeface="方正楷体_GBK" panose="03000509000000000000" charset="-122"/>
                <a:sym typeface="+mn-ea"/>
              </a:rPr>
              <a:t> ③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再生纤维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的开发</a:t>
            </a:r>
            <a:endParaRPr lang="zh-CN" altLang="en-US" sz="800" b="1" dirty="0" smtClean="0">
              <a:solidFill>
                <a:schemeClr val="tx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ct val="150000"/>
              </a:lnSpc>
            </a:pPr>
            <a:endParaRPr lang="zh-CN" altLang="en-US" sz="800" b="1" dirty="0" smtClean="0">
              <a:solidFill>
                <a:schemeClr val="tx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848995" y="167005"/>
            <a:ext cx="2969895" cy="796290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00"/>
              </a:lnSpc>
            </a:pPr>
            <a:r>
              <a:rPr 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2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、进一步提高纺织工业信息化水平，建立六条智能化示范生产线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  ①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智能化化纤长丝生产线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  ②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智能化纺纱生产线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  ③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智能化针织生产线</a:t>
            </a:r>
            <a:endParaRPr lang="zh-CN" altLang="en-US" sz="800" b="1" dirty="0" smtClean="0"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内容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2408555" y="386715"/>
            <a:ext cx="1410335" cy="605155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④智能化非织造生产线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  <a:sym typeface="+mn-ea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⑤智能化印染生产线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  <a:sym typeface="+mn-ea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⑥智能化服装、家纺生产线</a:t>
            </a:r>
            <a:endParaRPr lang="zh-CN" altLang="en-US" sz="600" b="1" dirty="0" smtClean="0"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555" b="1" dirty="0" smtClean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</a:t>
            </a:r>
            <a:endParaRPr lang="zh-CN" sz="555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ts val="500"/>
              </a:lnSpc>
            </a:pPr>
            <a:endParaRPr lang="zh-CN" altLang="en-US" sz="56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969010" y="203835"/>
            <a:ext cx="2832735" cy="806450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800" dirty="0" smtClean="0">
                <a:latin typeface="方正楷体_GBK" panose="03000509000000000000" charset="-122"/>
                <a:ea typeface="方正楷体_GBK" panose="03000509000000000000" charset="-122"/>
              </a:rPr>
              <a:t>        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</a:rPr>
              <a:t>加快智能化步伐，是当前纺织行业科技进步的重点，装备的智能化，制造过程的智能化，智能管理、物联网的应用，产品全生命周期管理，客户管理，供应链管理系统等等，对我们提高效率、提高质量、发展柔性生产线都十分关键。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67765" y="145415"/>
            <a:ext cx="2207895" cy="827405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00"/>
              </a:lnSpc>
            </a:pPr>
            <a:r>
              <a:rPr lang="en-US" altLang="zh-CN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3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、绿色制造，可持续发展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  <a:sym typeface="+mn-ea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①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以节能节水为主要目标的节能减排工作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②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减少污染物排放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600"/>
              </a:lnSpc>
            </a:pP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  <a:sym typeface="+mn-ea"/>
              </a:rPr>
              <a:t>③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实行循环利用</a:t>
            </a:r>
            <a:endParaRPr lang="zh-CN" altLang="en-US" sz="8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929640" y="95885"/>
            <a:ext cx="2877185" cy="1035685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800"/>
              </a:lnSpc>
            </a:pP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三、实施品牌战略，提高产业核心竞争力</a:t>
            </a: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800"/>
              </a:lnSpc>
            </a:pP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      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品牌是文化，是承诺，是一种生活方式，是核心竞争力。</a:t>
            </a: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800"/>
              </a:lnSpc>
            </a:pP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四、更加注重培育企业的软实力</a:t>
            </a: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800"/>
              </a:lnSpc>
            </a:pPr>
            <a:r>
              <a:rPr lang="zh-CN" altLang="en-US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      </a:t>
            </a:r>
            <a:r>
              <a:rPr lang="zh-CN" altLang="en-US" sz="8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  <a:cs typeface="方正楷体_GBK" panose="03000509000000000000" charset="-122"/>
              </a:rPr>
              <a:t>软实力：开发能力，设计能力，专利水平，品牌影响力，市场拓展力，人才集聚力，企业文化建设，企业管理水平等。</a:t>
            </a: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  <a:p>
            <a:pPr algn="l">
              <a:lnSpc>
                <a:spcPts val="1000"/>
              </a:lnSpc>
            </a:pPr>
            <a:endParaRPr lang="zh-CN" altLang="en-US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5" name="灯片编号占位符 1"/>
          <p:cNvSpPr/>
          <p:nvPr>
            <p:ph type="sldNum" sz="quarter" idx="12"/>
          </p:nvPr>
        </p:nvSpPr>
        <p:spPr/>
        <p:txBody>
          <a:bodyPr anchor="ctr">
            <a:normAutofit fontScale="50000"/>
          </a:bodyPr>
          <a:p>
            <a:pPr indent="0" algn="r"/>
            <a:fld id="{9A0DB2DC-4C9A-4742-B13C-FB6460FD3503}" type="slidenum">
              <a:rPr lang="zh-CN" altLang="en-US" sz="250" dirty="0">
                <a:solidFill>
                  <a:srgbClr val="898989"/>
                </a:solidFill>
                <a:ea typeface="宋体" panose="02010600030101010101" pitchFamily="2" charset="-122"/>
              </a:rPr>
            </a:fld>
            <a:endParaRPr lang="zh-CN" altLang="en-US" sz="250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  <p:sp>
        <p:nvSpPr>
          <p:cNvPr id="3" name="内容占位符 6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36270" y="212725"/>
            <a:ext cx="3017520" cy="528320"/>
          </a:xfrm>
          <a:prstGeom prst="rect">
            <a:avLst/>
          </a:prstGeom>
        </p:spPr>
        <p:txBody>
          <a:bodyPr vert="horz" lIns="19204" tIns="9602" rIns="19204" bIns="9602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101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sz="1000" b="1" dirty="0" smtClean="0">
                <a:solidFill>
                  <a:schemeClr val="bg1"/>
                </a:solidFill>
                <a:latin typeface="方正楷体_GBK" panose="03000509000000000000" charset="-122"/>
                <a:ea typeface="方正楷体_GBK" panose="03000509000000000000" charset="-122"/>
              </a:rPr>
              <a:t>人民群众对美好生活的向往是永无止境的，因此纺织工业的产业升级、创新发展也是永无止境的！</a:t>
            </a:r>
            <a:endParaRPr lang="zh-CN" sz="1000" b="1" dirty="0" smtClean="0">
              <a:solidFill>
                <a:schemeClr val="bg1"/>
              </a:solidFill>
              <a:latin typeface="方正楷体_GBK" panose="03000509000000000000" charset="-122"/>
              <a:ea typeface="方正楷体_GBK" panose="03000509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a"/>
  <p:tag name="KSO_WM_UNIT_INDEX" val="1"/>
  <p:tag name="KSO_WM_UNIT_ID" val="custom160457_1*a*1"/>
  <p:tag name="KSO_WM_UNIT_CLEAR" val="1"/>
  <p:tag name="KSO_WM_UNIT_LAYERLEVEL" val="1"/>
  <p:tag name="KSO_WM_UNIT_VALUE" val="3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57"/>
  <p:tag name="KSO_WM_UNIT_TYPE" val="f"/>
  <p:tag name="KSO_WM_UNIT_INDEX" val="1"/>
  <p:tag name="KSO_WM_UNIT_ID" val="custom160457_2*f*1"/>
  <p:tag name="KSO_WM_UNIT_CLEAR" val="1"/>
  <p:tag name="KSO_WM_UNIT_LAYERLEVEL" val="1"/>
  <p:tag name="KSO_WM_UNIT_VALUE" val="264"/>
  <p:tag name="KSO_WM_UNIT_HIGHLIGHT" val="0"/>
  <p:tag name="KSO_WM_UNIT_COMPATIBLE" val="0"/>
  <p:tag name="KSO_WM_UNIT_PRESET_TEXT_INDEX" val="5"/>
  <p:tag name="KSO_WM_UNIT_PRESET_TEXT_LEN" val="232"/>
</p:tagLst>
</file>

<file path=ppt/theme/theme1.xml><?xml version="1.0" encoding="utf-8"?>
<a:theme xmlns:a="http://schemas.openxmlformats.org/drawingml/2006/main" name="1_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F92CC"/>
      </a:accent1>
      <a:accent2>
        <a:srgbClr val="ED7D31"/>
      </a:accent2>
      <a:accent3>
        <a:srgbClr val="FFFFFF"/>
      </a:accent3>
      <a:accent4>
        <a:srgbClr val="000000"/>
      </a:accent4>
      <a:accent5>
        <a:srgbClr val="AFC7E2"/>
      </a:accent5>
      <a:accent6>
        <a:srgbClr val="D4702B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F92CC"/>
      </a:accent1>
      <a:accent2>
        <a:srgbClr val="ED7D31"/>
      </a:accent2>
      <a:accent3>
        <a:srgbClr val="FFFFFF"/>
      </a:accent3>
      <a:accent4>
        <a:srgbClr val="000000"/>
      </a:accent4>
      <a:accent5>
        <a:srgbClr val="AFC7E2"/>
      </a:accent5>
      <a:accent6>
        <a:srgbClr val="D4702B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WPS 演示</Application>
  <PresentationFormat>宽屏</PresentationFormat>
  <Paragraphs>75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方正大标宋简体</vt:lpstr>
      <vt:lpstr>方正楷体_GBK</vt:lpstr>
      <vt:lpstr>新华楷体</vt:lpstr>
      <vt:lpstr>方正仿宋_GBK</vt:lpstr>
      <vt:lpstr>Arial Unicode MS</vt:lpstr>
      <vt:lpstr>1_Office 主题</vt:lpstr>
      <vt:lpstr>PowerPoint 演示文稿</vt:lpstr>
      <vt:lpstr>PowerPoint 演示文稿</vt:lpstr>
      <vt:lpstr>一、创新驱动走向高质量发展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WPS_1528187120</cp:lastModifiedBy>
  <cp:revision>72</cp:revision>
  <dcterms:created xsi:type="dcterms:W3CDTF">2016-12-06T23:13:00Z</dcterms:created>
  <dcterms:modified xsi:type="dcterms:W3CDTF">2018-09-28T04:04:31Z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